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17" r:id="rId5"/>
    <p:sldId id="308" r:id="rId6"/>
    <p:sldId id="278" r:id="rId7"/>
    <p:sldId id="318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ED"/>
    <a:srgbClr val="543E35"/>
    <a:srgbClr val="636A58"/>
    <a:srgbClr val="505A47"/>
    <a:srgbClr val="D1D8B7"/>
    <a:srgbClr val="A09D79"/>
    <a:srgbClr val="AD5C4D"/>
    <a:srgbClr val="637700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3FDF4-C798-C102-F74A-4BBF99F3C99F}" v="1" dt="2025-02-07T14:13:00.118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 autoAdjust="0"/>
    <p:restoredTop sz="95405" autoAdjust="0"/>
  </p:normalViewPr>
  <p:slideViewPr>
    <p:cSldViewPr snapToGrid="0">
      <p:cViewPr varScale="1">
        <p:scale>
          <a:sx n="102" d="100"/>
          <a:sy n="102" d="100"/>
        </p:scale>
        <p:origin x="714" y="9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Бегун Антон Сергеевич" userId="S::beg@sfedu.ru::9373ccf7-5a44-476b-b038-f05952542511" providerId="AD" clId="Web-{5083FDF4-C798-C102-F74A-4BBF99F3C99F}"/>
    <pc:docChg chg="modSld">
      <pc:chgData name="Бегун Антон Сергеевич" userId="S::beg@sfedu.ru::9373ccf7-5a44-476b-b038-f05952542511" providerId="AD" clId="Web-{5083FDF4-C798-C102-F74A-4BBF99F3C99F}" dt="2025-02-07T14:13:00.118" v="0"/>
      <pc:docMkLst>
        <pc:docMk/>
      </pc:docMkLst>
      <pc:sldChg chg="addSp modSp addAnim">
        <pc:chgData name="Бегун Антон Сергеевич" userId="S::beg@sfedu.ru::9373ccf7-5a44-476b-b038-f05952542511" providerId="AD" clId="Web-{5083FDF4-C798-C102-F74A-4BBF99F3C99F}" dt="2025-02-07T14:13:00.118" v="0"/>
        <pc:sldMkLst>
          <pc:docMk/>
          <pc:sldMk cId="110545241" sldId="318"/>
        </pc:sldMkLst>
        <pc:picChg chg="add mod">
          <ac:chgData name="Бегун Антон Сергеевич" userId="S::beg@sfedu.ru::9373ccf7-5a44-476b-b038-f05952542511" providerId="AD" clId="Web-{5083FDF4-C798-C102-F74A-4BBF99F3C99F}" dt="2025-02-07T14:13:00.118" v="0"/>
          <ac:picMkLst>
            <pc:docMk/>
            <pc:sldMk cId="110545241" sldId="318"/>
            <ac:picMk id="3" creationId="{DE5F1C61-F710-A220-C52F-047EB754BF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8B8B40F-769A-4EE9-847E-D4A92DBA7321}" type="datetime1">
              <a:rPr lang="ru-RU" smtClean="0"/>
              <a:t>07.02.2025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9E357A0-8177-46BC-BFCE-19D99E3453C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AFF85DC-005D-4A1E-B0C6-CD77D1EC69C8}" type="datetime1">
              <a:rPr lang="ru-RU" smtClean="0"/>
              <a:pPr/>
              <a:t>07.02.2025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7C366290-4595-5745-A50F-D5EC13BAC60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C366290-4595-5745-A50F-D5EC13BAC604}" type="slidenum">
              <a:rPr lang="ru-RU" noProof="0" smtClean="0"/>
              <a:t>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C366290-4595-5745-A50F-D5EC13BAC604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7C366290-4595-5745-A50F-D5EC13BAC604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lvl1pPr algn="ctr">
              <a:defRPr lang="ru-RU" sz="48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два элемента содержимого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олилиния: Фигура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ru-RU"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элемента содержимого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 rtlCol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lang="ru-RU"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Объект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7" name="Местозаполнитель таблицы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таблицы</a:t>
            </a:r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рыт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 algn="l">
              <a:defRPr lang="ru-RU" sz="48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rtlCol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lang="ru-RU"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" name="Полилиния: фигура 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овестка дня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rtlCol="0" anchor="ctr" anchorCtr="0"/>
          <a:lstStyle>
            <a:lvl1pPr algn="l">
              <a:defRPr lang="ru-RU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 rtlCol="0"/>
          <a:lstStyle>
            <a:lvl1pPr marL="0" indent="0" algn="r">
              <a:buNone/>
              <a:defRPr lang="ru-RU" sz="2400" cap="all" baseline="0"/>
            </a:lvl1pPr>
            <a:lvl2pPr marL="457200" indent="0" algn="r">
              <a:buNone/>
              <a:defRPr lang="ru-RU" sz="1800">
                <a:latin typeface="Times New Roman" panose="02020603050405020304" pitchFamily="18" charset="0"/>
                <a:cs typeface="+mj-cs"/>
              </a:defRPr>
            </a:lvl2pPr>
            <a:lvl3pPr marL="914400" indent="0" algn="r">
              <a:buNone/>
              <a:defRPr lang="ru-RU"/>
            </a:lvl3pPr>
            <a:lvl4pPr marL="1371600" indent="0" algn="r">
              <a:buNone/>
              <a:defRPr lang="ru-RU"/>
            </a:lvl4pPr>
            <a:lvl5pPr marL="1828800" indent="0" algn="r">
              <a:buNone/>
              <a:defRPr lang="ru-RU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rtlCol="0" anchor="ctr"/>
          <a:lstStyle>
            <a:lvl1pPr>
              <a:lnSpc>
                <a:spcPct val="75000"/>
              </a:lnSpc>
              <a:defRPr lang="ru-RU" sz="48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t">
            <a:noAutofit/>
          </a:bodyPr>
          <a:lstStyle>
            <a:lvl1pPr marL="0" indent="0" algn="r">
              <a:buNone/>
              <a:defRPr lang="ru-RU" sz="18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rtlCol="0" anchor="b"/>
          <a:lstStyle>
            <a:lvl1pPr>
              <a:lnSpc>
                <a:spcPct val="75000"/>
              </a:lnSpc>
              <a:defRPr lang="ru-RU" sz="4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 rtlCol="0">
            <a:noAutofit/>
          </a:bodyPr>
          <a:lstStyle>
            <a:lvl1pPr marL="0" indent="0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 rtlCol="0">
            <a:noAutofit/>
          </a:bodyPr>
          <a:lstStyle>
            <a:lvl1pPr marL="0" indent="0">
              <a:buFont typeface="Courier New" panose="02070309020205020404" pitchFamily="49" charset="0"/>
              <a:buNone/>
              <a:defRPr lang="ru-RU" sz="2400" b="0" cap="all" baseline="0"/>
            </a:lvl1pPr>
            <a:lvl2pPr>
              <a:defRPr lang="ru-RU" sz="2400"/>
            </a:lvl2pPr>
            <a:lvl3pPr>
              <a:defRPr lang="ru-RU" sz="2400"/>
            </a:lvl3pPr>
            <a:lvl4pPr>
              <a:defRPr lang="ru-RU" sz="2400"/>
            </a:lvl4pPr>
            <a:lvl5pPr>
              <a:defRPr lang="ru-RU" sz="2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 rtlCol="0">
            <a:normAutofit/>
          </a:bodyPr>
          <a:lstStyle>
            <a:lvl1pPr>
              <a:defRPr lang="ru-RU" sz="2000"/>
            </a:lvl1pPr>
            <a:lvl2pPr>
              <a:defRPr lang="ru-RU" sz="1800"/>
            </a:lvl2pPr>
            <a:lvl3pPr>
              <a:defRPr lang="ru-RU" sz="1600"/>
            </a:lvl3pPr>
            <a:lvl4pPr>
              <a:defRPr lang="ru-RU" sz="1400"/>
            </a:lvl4pPr>
            <a:lvl5pPr>
              <a:defRPr lang="ru-RU"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rtlCol="0" anchor="b" anchorCtr="0"/>
          <a:lstStyle>
            <a:lvl1pPr algn="ctr">
              <a:defRPr lang="ru-RU" sz="4800" cap="none" baseline="0">
                <a:latin typeface="Times New Roman" panose="02020603050405020304" pitchFamily="18" charset="0"/>
                <a:cs typeface="+mj-cs"/>
              </a:defRPr>
            </a:lvl1pPr>
          </a:lstStyle>
          <a:p>
            <a:pPr rtl="0"/>
            <a:r>
              <a:rPr lang="ru-RU" dirty="0"/>
              <a:t>щелкните, чтобы добавить 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2400" cap="all" baseline="0"/>
            </a:lvl1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2" name="Объект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 rtlCol="0">
            <a:normAutofit/>
          </a:bodyPr>
          <a:lstStyle>
            <a:lvl1pPr marL="228600" indent="-228600">
              <a:buFont typeface="+mj-lt"/>
              <a:buAutoNum type="arabicPeriod"/>
              <a:defRPr lang="ru-RU"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lang="ru-RU"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lang="ru-RU"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lang="ru-RU"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6" name="Объект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заголовка и рисунок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rtlCol="0" anchor="b" anchorCtr="0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 rtlCol="0">
            <a:normAutofit/>
          </a:bodyPr>
          <a:lstStyle>
            <a:lvl1pPr marL="0" indent="0">
              <a:buNone/>
              <a:defRPr lang="ru-RU"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lang="ru-RU" sz="20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24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/>
              </a:defRPr>
            </a:lvl1pPr>
          </a:lstStyle>
          <a:p>
            <a:fld id="{58FB4751-880F-D840-AAA9-3A15815CC996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6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/>
              <a:t>Проект </a:t>
            </a:r>
            <a:r>
              <a:rPr lang="en-US" dirty="0"/>
              <a:t>PyGame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5641848" cy="50292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Вид игры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F319B-49E5-78ED-96E2-4672F747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53" y="457200"/>
            <a:ext cx="79948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8AB79A2-5E2B-555B-738E-209309F2399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2843264" y="793382"/>
            <a:ext cx="6598434" cy="4919445"/>
          </a:xfr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EDDD924-7D79-058B-70F9-9AD92493E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8467" y="45678"/>
            <a:ext cx="5449824" cy="816849"/>
          </a:xfrm>
        </p:spPr>
        <p:txBody>
          <a:bodyPr/>
          <a:lstStyle/>
          <a:p>
            <a:r>
              <a:rPr lang="ru-RU" dirty="0"/>
              <a:t>счет</a:t>
            </a:r>
            <a:endParaRPr lang="ru-DE" dirty="0"/>
          </a:p>
        </p:txBody>
      </p:sp>
      <p:sp>
        <p:nvSpPr>
          <p:cNvPr id="13" name="Заголовок 8">
            <a:extLst>
              <a:ext uri="{FF2B5EF4-FFF2-40B4-BE49-F238E27FC236}">
                <a16:creationId xmlns:a16="http://schemas.microsoft.com/office/drawing/2014/main" id="{5E37BA4F-47B4-910C-557C-560E650C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566" y="3852853"/>
            <a:ext cx="4017574" cy="859781"/>
          </a:xfrm>
        </p:spPr>
        <p:txBody>
          <a:bodyPr/>
          <a:lstStyle/>
          <a:p>
            <a:r>
              <a:rPr lang="ru-RU" dirty="0">
                <a:solidFill>
                  <a:srgbClr val="FFF4ED"/>
                </a:solidFill>
              </a:rPr>
              <a:t>игрок</a:t>
            </a:r>
            <a:endParaRPr lang="ru-DE" dirty="0">
              <a:solidFill>
                <a:srgbClr val="FFF4ED"/>
              </a:solidFill>
            </a:endParaRPr>
          </a:p>
        </p:txBody>
      </p:sp>
      <p:sp>
        <p:nvSpPr>
          <p:cNvPr id="15" name="Заголовок 8">
            <a:extLst>
              <a:ext uri="{FF2B5EF4-FFF2-40B4-BE49-F238E27FC236}">
                <a16:creationId xmlns:a16="http://schemas.microsoft.com/office/drawing/2014/main" id="{96FEBCB8-6CB7-DEE7-5EF4-EB6A2F16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41" y="640008"/>
            <a:ext cx="4017574" cy="816850"/>
          </a:xfrm>
        </p:spPr>
        <p:txBody>
          <a:bodyPr/>
          <a:lstStyle/>
          <a:p>
            <a:r>
              <a:rPr lang="ru-RU" dirty="0"/>
              <a:t>враг 1</a:t>
            </a:r>
            <a:endParaRPr lang="ru-DE" dirty="0"/>
          </a:p>
        </p:txBody>
      </p:sp>
      <p:sp>
        <p:nvSpPr>
          <p:cNvPr id="19" name="Заголовок 8">
            <a:extLst>
              <a:ext uri="{FF2B5EF4-FFF2-40B4-BE49-F238E27FC236}">
                <a16:creationId xmlns:a16="http://schemas.microsoft.com/office/drawing/2014/main" id="{5D27F071-18DC-51FB-0320-BF19E8549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698" y="4363587"/>
            <a:ext cx="4017574" cy="816849"/>
          </a:xfrm>
        </p:spPr>
        <p:txBody>
          <a:bodyPr/>
          <a:lstStyle/>
          <a:p>
            <a:r>
              <a:rPr lang="ru-RU" dirty="0"/>
              <a:t>враг 2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00FD2-6349-74EA-CC6B-C4ABF27E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Геймплей</a:t>
            </a:r>
            <a:endParaRPr lang="ru-DE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5FDA6D7-3810-5AC8-7581-4D22B77F6E5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21150902"/>
              </p:ext>
            </p:extLst>
          </p:nvPr>
        </p:nvGraphicFramePr>
        <p:xfrm>
          <a:off x="914400" y="2038350"/>
          <a:ext cx="7150098" cy="187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3366">
                  <a:extLst>
                    <a:ext uri="{9D8B030D-6E8A-4147-A177-3AD203B41FA5}">
                      <a16:colId xmlns:a16="http://schemas.microsoft.com/office/drawing/2014/main" val="2570918744"/>
                    </a:ext>
                  </a:extLst>
                </a:gridCol>
                <a:gridCol w="2383366">
                  <a:extLst>
                    <a:ext uri="{9D8B030D-6E8A-4147-A177-3AD203B41FA5}">
                      <a16:colId xmlns:a16="http://schemas.microsoft.com/office/drawing/2014/main" val="4270025167"/>
                    </a:ext>
                  </a:extLst>
                </a:gridCol>
                <a:gridCol w="2383366">
                  <a:extLst>
                    <a:ext uri="{9D8B030D-6E8A-4147-A177-3AD203B41FA5}">
                      <a16:colId xmlns:a16="http://schemas.microsoft.com/office/drawing/2014/main" val="1126527970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840458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6059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7360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21BB8B-D6DE-A775-7F5D-DA3523CF1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3" name="Pac-Man Style Game 2025-02-07 15-58-28">
            <a:hlinkClick r:id="" action="ppaction://media"/>
            <a:extLst>
              <a:ext uri="{FF2B5EF4-FFF2-40B4-BE49-F238E27FC236}">
                <a16:creationId xmlns:a16="http://schemas.microsoft.com/office/drawing/2014/main" id="{DE5F1C61-F710-A220-C52F-047EB754B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Times New Roman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588_TF11964407_Win32" id="{99A439A1-8564-4FCD-AD62-9F2919651CC7}" vid="{3CF7D6B9-F8BB-4CB3-96C6-B3579B16160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450</Words>
  <Application>Microsoft Office PowerPoint</Application>
  <PresentationFormat>Widescreen</PresentationFormat>
  <Paragraphs>134</Paragraphs>
  <Slides>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Пользовательская</vt:lpstr>
      <vt:lpstr>Проект PyGame</vt:lpstr>
      <vt:lpstr>Вид игры</vt:lpstr>
      <vt:lpstr>счет</vt:lpstr>
      <vt:lpstr>Геймплей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Бегун Антон Сергеевич</dc:creator>
  <cp:lastModifiedBy>Бегун Антон Сергеевич</cp:lastModifiedBy>
  <cp:revision>3</cp:revision>
  <dcterms:created xsi:type="dcterms:W3CDTF">2025-02-07T13:26:52Z</dcterms:created>
  <dcterms:modified xsi:type="dcterms:W3CDTF">2025-02-07T14:13:00Z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